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09059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0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2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8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6179418"/>
            <a:ext cx="12075996" cy="67858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Image 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2" y="0"/>
            <a:ext cx="12146883" cy="65647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ocandrlova@revis-tachov.cz" TargetMode="External"/><Relationship Id="rId2" Type="http://schemas.openxmlformats.org/officeDocument/2006/relationships/hyperlink" Target="mailto:tercova@revis-tachov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21889" y="1252725"/>
            <a:ext cx="9795463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“INNOVATIVE TEACHING METHODS FOR TEACHERS, SCHOOL AND ADULT EDUCATION STAFF”</a:t>
            </a:r>
            <a:endParaRPr kumimoji="0" lang="cs-CZ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pic>
        <p:nvPicPr>
          <p:cNvPr id="1026" name="Picture 2" descr="CS-Funded by the EU_PANTON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3149917" cy="8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28513" y="5495730"/>
            <a:ext cx="2844544" cy="1033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1889" y="2624814"/>
            <a:ext cx="9795463" cy="320601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Získání přehledu o trendech inovativních metod výuky a jejich přínosu pro studenta;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Seznámení se s klíčovými principy a součástmi projektového učení;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altLang="cs-CZ" sz="2000" dirty="0" smtClean="0">
                <a:solidFill>
                  <a:srgbClr val="202124"/>
                </a:solidFill>
                <a:latin typeface="inherit"/>
              </a:rPr>
              <a:t>Navrhování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interaktivních výukových aktivit neformálního vzdělávání;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Využívání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outdoorového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vzdělávání;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Výměna osvědčených postupů s kolegy a školiteli kurzů;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Budování sítě s jednotlivci a organizacemi působícími v oblasti vzdělávání v Evropě;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altLang="cs-CZ" sz="2000" dirty="0" err="1">
                <a:solidFill>
                  <a:srgbClr val="202124"/>
                </a:solidFill>
                <a:latin typeface="inherit"/>
              </a:rPr>
              <a:t>T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eambuildingové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aktivit</a:t>
            </a:r>
            <a:r>
              <a:rPr lang="cs-CZ" altLang="cs-CZ" sz="2000" dirty="0">
                <a:solidFill>
                  <a:srgbClr val="202124"/>
                </a:solidFill>
                <a:latin typeface="inherit"/>
              </a:rPr>
              <a:t>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832" y="2190393"/>
            <a:ext cx="5038343" cy="3529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Úvod do kurzu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Teambuildingové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aktivity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Hodnocení potřeb a očekávání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Úvahy o současných vyučovacích postupech a výzvách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Základní pojmy a principy neformálního vzdělávání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Jak podporovat motivaci, participaci a kreativitu studentů prostřednictvím neformálních, neformálních a zážitkové vzdělávací aktivity</a:t>
            </a: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2780" y="939879"/>
            <a:ext cx="5831839" cy="4373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1833" y="685800"/>
            <a:ext cx="17373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Den 1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754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832" y="1609344"/>
            <a:ext cx="4471415" cy="38523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altLang="cs-CZ" sz="2100" dirty="0" smtClean="0">
                <a:solidFill>
                  <a:srgbClr val="202124"/>
                </a:solidFill>
                <a:latin typeface="inherit"/>
              </a:rPr>
              <a:t>V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ýhody používání neformálních metod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Praktická práce: navrhování, příprava a realizace poutavých neformálních aktivit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Jak využívat technologie a výuku založenou na hrách, aby byla výuka interaktivnější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Praktická práce: tvorba a poskytování interaktivních výukových her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Kulturní aktivity v La </a:t>
            </a: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Orotava</a:t>
            </a: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36" y="1609344"/>
            <a:ext cx="5681472" cy="42611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41833" y="685800"/>
            <a:ext cx="17373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Den 2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058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833" y="1514779"/>
            <a:ext cx="5532120" cy="28828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Využití možností multimédií a digitální aplikace k zapojení studentů do procesu učení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Praktická práce: vytvořte lekci kolem videa a zapojte studenty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Klíčové principy a výhody </a:t>
            </a: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outdoorového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vzdělávání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Fakultativní kulturní návštěva mimo město konání (El </a:t>
            </a: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Teide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</a:t>
            </a: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65" y="539448"/>
            <a:ext cx="3938195" cy="52304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41833" y="685800"/>
            <a:ext cx="17373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Den 3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01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5257" y="1600403"/>
            <a:ext cx="3950207" cy="3529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Význam </a:t>
            </a: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outdoorového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vzdělávání pro osobní, sociální a vztahový rozvoj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Experimentální skupinová cvičení a výzvy, hry na řešení problémů a zážitkové venkovní aktivity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Praktická práce: navrhování, plánování a realizace </a:t>
            </a: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outdoorových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vzdělávacích aktivit</a:t>
            </a: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1229092"/>
            <a:ext cx="6437376" cy="36210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05257" y="722376"/>
            <a:ext cx="17373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Den 4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585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834" y="2384008"/>
            <a:ext cx="5605270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Klíčové součásti Project-</a:t>
            </a: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Based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cs-CZ" altLang="cs-CZ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Learning</a:t>
            </a: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(PBL)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Význam studentských aktivit v PBL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Praktická práce: návrh efektivní aktivity PBL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8753" y="993521"/>
            <a:ext cx="5761736" cy="432130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1833" y="685800"/>
            <a:ext cx="17373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Den 5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3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645920"/>
            <a:ext cx="5821680" cy="43662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4" y="429768"/>
            <a:ext cx="615696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4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1"/>
          <p:cNvSpPr txBox="1"/>
          <p:nvPr/>
        </p:nvSpPr>
        <p:spPr>
          <a:xfrm>
            <a:off x="2024842" y="1535535"/>
            <a:ext cx="4575389" cy="69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85000" lnSpcReduction="10000"/>
          </a:bodyPr>
          <a:lstStyle>
            <a:lvl1pPr>
              <a:lnSpc>
                <a:spcPct val="90000"/>
              </a:lnSpc>
              <a:defRPr sz="3600"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2E75B6"/>
                </a:solidFill>
              </a:defRPr>
            </a:pPr>
            <a:r>
              <a:rPr dirty="0" err="1" smtClean="0">
                <a:solidFill>
                  <a:srgbClr val="000000"/>
                </a:solidFill>
              </a:rPr>
              <a:t>Děkuj</a:t>
            </a:r>
            <a:r>
              <a:rPr lang="cs-CZ" dirty="0" err="1" smtClean="0">
                <a:solidFill>
                  <a:srgbClr val="000000"/>
                </a:solidFill>
              </a:rPr>
              <a:t>eme</a:t>
            </a:r>
            <a:r>
              <a:rPr dirty="0" smtClean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za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pozornost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1" name="Titre 1"/>
          <p:cNvSpPr txBox="1"/>
          <p:nvPr/>
        </p:nvSpPr>
        <p:spPr>
          <a:xfrm>
            <a:off x="1685747" y="2850839"/>
            <a:ext cx="5052411" cy="219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 smtClean="0">
                <a:solidFill>
                  <a:srgbClr val="000000"/>
                </a:solidFill>
              </a:rPr>
              <a:t>Bc. Petra Terčová, Ing. Jana Kočandrlová</a:t>
            </a:r>
            <a:endParaRPr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000000"/>
                </a:solidFill>
              </a:rPr>
              <a:t>Regionální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vzdělávací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informační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středisko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p.o.</a:t>
            </a:r>
            <a:endParaRPr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u="sng" dirty="0" err="1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tercova</a:t>
            </a:r>
            <a:r>
              <a:rPr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@revis-tachov.cz</a:t>
            </a:r>
            <a:endParaRPr lang="cs-CZ" u="sng" dirty="0" smtClean="0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kocandrlova@revis-tachov.cz</a:t>
            </a:r>
            <a:endParaRPr lang="cs-CZ" dirty="0"/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06" y="977392"/>
            <a:ext cx="3333750" cy="4445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278</Words>
  <Application>Microsoft Office PowerPoint</Application>
  <PresentationFormat>Širokoúhlá obrazovka</PresentationFormat>
  <Paragraphs>42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Thème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Účet Microsoft</cp:lastModifiedBy>
  <cp:revision>13</cp:revision>
  <dcterms:modified xsi:type="dcterms:W3CDTF">2023-10-09T10:33:09Z</dcterms:modified>
</cp:coreProperties>
</file>